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C6FAA-977B-4206-BB6C-20B6046F897B}" type="datetimeFigureOut">
              <a:rPr lang="en-US" smtClean="0"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03D8C-A822-4B0B-8AC3-B465D186AC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sther Morris 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229600" cy="6096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8908" y="1905000"/>
            <a:ext cx="598619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Make A Prediction! </a:t>
            </a:r>
            <a:endParaRPr lang="en-US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5047" y="304800"/>
            <a:ext cx="3753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OBJECTIVES: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68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read literary genres.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be able to distinguish between fact and opinion.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identify information to support opinions. 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accurately make inferences.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457200"/>
          <a:ext cx="8458200" cy="6096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229100"/>
                <a:gridCol w="42291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FACT</a:t>
                      </a:r>
                      <a:endParaRPr lang="en-US" sz="40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Opinion</a:t>
                      </a:r>
                      <a:endParaRPr lang="en-US" sz="40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457200"/>
          <a:ext cx="8458200" cy="6096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229100"/>
                <a:gridCol w="4229100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FACT</a:t>
                      </a:r>
                      <a:endParaRPr lang="en-US" sz="40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Opinion</a:t>
                      </a:r>
                      <a:endParaRPr lang="en-US" sz="40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12954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Esther Morris headed to South Pass City in the Wyoming Territory.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8200" y="11430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Mrs. Morris thought that a woman should be able to vote and hold office, the same as a man.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981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1869 the Wyoming legislature voted to give women the right to vote/hold office.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20574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Reckless Copperheads!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743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Mrs. Morris’s term as justice of the peace ended in October, 1870.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27432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“I feel that my work has been satisfactory.”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581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the summer of 1920, a change was made to the U.S. Constitution.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3581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folks back East just took a little longer getting to it is all.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229600" cy="21336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WRITE ABOUT IT</a:t>
            </a:r>
            <a:endParaRPr lang="en-US" sz="6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Adam_2\AppData\Local\Microsoft\Windows\Temporary Internet Files\Content.IE5\RH8S1S11\MC9004325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685800"/>
            <a:ext cx="1828572" cy="18285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2819400"/>
            <a:ext cx="8077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Esther Morris fought for women to have the right to vote. Write about a time when you stood up for something you believe in.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5047" y="304800"/>
            <a:ext cx="3753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OBJECTIVES: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68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read literary genres.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be able to distinguish between fact and opinion.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identify information to support opinions. </a:t>
            </a:r>
          </a:p>
          <a:p>
            <a:pPr>
              <a:buFont typeface="Wingdings" pitchFamily="2" charset="2"/>
              <a:buChar char="v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Students will accurately make inferences.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211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Adam_2</dc:creator>
  <cp:lastModifiedBy>Adam_2</cp:lastModifiedBy>
  <cp:revision>11</cp:revision>
  <dcterms:created xsi:type="dcterms:W3CDTF">2011-11-15T00:59:27Z</dcterms:created>
  <dcterms:modified xsi:type="dcterms:W3CDTF">2011-11-15T01:57:28Z</dcterms:modified>
</cp:coreProperties>
</file>